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19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2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25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40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51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35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73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47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86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82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F571-34CD-4A01-84EA-D3808A9F7ED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3A08C-E319-47C3-A1A2-1B6B407A10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2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9030"/>
            <a:ext cx="10515600" cy="84017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Georgia" panose="02040502050405020303" pitchFamily="18" charset="0"/>
              </a:rPr>
              <a:t>Čištění pleti</a:t>
            </a:r>
            <a:endParaRPr lang="cs-CZ" sz="2400" dirty="0">
              <a:latin typeface="Georgia" panose="02040502050405020303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sz="half" idx="1"/>
          </p:nvPr>
        </p:nvSpPr>
        <p:spPr>
          <a:xfrm>
            <a:off x="838200" y="1219200"/>
            <a:ext cx="5181600" cy="4957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Ráda bych vám pro úvod napsala něco o čištění pleti. Neboť je to velice důležitá každodenní činnost a ne každý ví, jak na to, aby </a:t>
            </a:r>
            <a:r>
              <a:rPr lang="cs-CZ" sz="1000" smtClean="0">
                <a:latin typeface="Georgia" panose="02040502050405020303" pitchFamily="18" charset="0"/>
              </a:rPr>
              <a:t>byla pleť  </a:t>
            </a:r>
            <a:r>
              <a:rPr lang="cs-CZ" sz="1000" dirty="0" smtClean="0">
                <a:latin typeface="Georgia" panose="02040502050405020303" pitchFamily="18" charset="0"/>
              </a:rPr>
              <a:t>krásná  </a:t>
            </a:r>
            <a:r>
              <a:rPr lang="cs-CZ" sz="1000" smtClean="0">
                <a:latin typeface="Georgia" panose="02040502050405020303" pitchFamily="18" charset="0"/>
              </a:rPr>
              <a:t>a zdravá. </a:t>
            </a:r>
            <a:r>
              <a:rPr lang="cs-CZ" sz="1000" dirty="0" smtClean="0">
                <a:latin typeface="Georgia" panose="02040502050405020303" pitchFamily="18" charset="0"/>
              </a:rPr>
              <a:t>Co zde uvádím, je pouze můj názor, vyplývající ze zkušeností a několikaleté praxe v oboru kosmetiky.... Nemusíte se jím řídit, přinejmenším se nad tím prosím alespoň zamyslete.</a:t>
            </a:r>
          </a:p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Na na trhu s kosmetikou je v dnešní době spousta přípravků a všemožných pomůcek        k tomu určených. Ne však všechny jsou dobré  a vhodné. Některé považuji za nepochopitelné a jsou z mého pohledu pouze dobrý byznys…. Ty pleti spíše škodí, než prospívají!!! Jako např. sonické či manuální kartáčky, kterými nesmyslně den co den “brousíte” pleť a ničíte si tak přirozený ochranný film pleti a můžete si také vytvořit nežádoucí žilky - </a:t>
            </a:r>
            <a:r>
              <a:rPr lang="cs-CZ" sz="1000" dirty="0" err="1" smtClean="0">
                <a:latin typeface="Georgia" panose="02040502050405020303" pitchFamily="18" charset="0"/>
              </a:rPr>
              <a:t>kuperózu</a:t>
            </a:r>
            <a:r>
              <a:rPr lang="cs-CZ" sz="1000" dirty="0" smtClean="0">
                <a:latin typeface="Georgia" panose="02040502050405020303" pitchFamily="18" charset="0"/>
              </a:rPr>
              <a:t>. Dále pak micelární voda – a to v případě, že ji po použití nesmyjete z pleti dostatečným množstvím vody. Pleť se tak stává časem podrážděná         a citlivá, a mohou vznikat různé typy dermatitid! Samozřejmě vše jen zhoršuje špatná životospráva, kouření, alkohol a stres....</a:t>
            </a:r>
          </a:p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Takže, jak na to?</a:t>
            </a:r>
          </a:p>
          <a:p>
            <a:pPr marL="0" indent="0">
              <a:buNone/>
            </a:pPr>
            <a:r>
              <a:rPr lang="cs-CZ" sz="1000" u="sng" dirty="0" smtClean="0">
                <a:latin typeface="Georgia" panose="02040502050405020303" pitchFamily="18" charset="0"/>
              </a:rPr>
              <a:t>Každý večer</a:t>
            </a:r>
            <a:r>
              <a:rPr lang="cs-CZ" sz="1000" dirty="0" smtClean="0">
                <a:latin typeface="Georgia" panose="02040502050405020303" pitchFamily="18" charset="0"/>
              </a:rPr>
              <a:t>, nejlépe „na mokro“ ve sprše. To doporučuji ze všeho nejvíce! Zvolit byste měli tedy přípravek, který se používá v kombinaci s vodou a je vhodný pro vaši pleť. </a:t>
            </a:r>
          </a:p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Pokud máte </a:t>
            </a:r>
            <a:r>
              <a:rPr lang="cs-CZ" sz="1000" b="1" u="sng" dirty="0" smtClean="0">
                <a:latin typeface="Georgia" panose="02040502050405020303" pitchFamily="18" charset="0"/>
              </a:rPr>
              <a:t>pleť normální až suchou</a:t>
            </a:r>
            <a:r>
              <a:rPr lang="cs-CZ" sz="1000" dirty="0" smtClean="0">
                <a:latin typeface="Georgia" panose="02040502050405020303" pitchFamily="18" charset="0"/>
              </a:rPr>
              <a:t>, vyberte hydratační produkt, jako je např. čistící krém. </a:t>
            </a:r>
          </a:p>
          <a:p>
            <a:pPr marL="0" indent="0">
              <a:buNone/>
            </a:pPr>
            <a:endParaRPr lang="cs-CZ" sz="1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2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81627" y="1219200"/>
            <a:ext cx="5181600" cy="4957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Je-li vaše </a:t>
            </a:r>
            <a:r>
              <a:rPr lang="cs-CZ" sz="1000" b="1" dirty="0" smtClean="0">
                <a:latin typeface="Georgia" panose="02040502050405020303" pitchFamily="18" charset="0"/>
              </a:rPr>
              <a:t>pleť smíšená až mastná</a:t>
            </a:r>
            <a:r>
              <a:rPr lang="cs-CZ" sz="1000" dirty="0" smtClean="0">
                <a:latin typeface="Georgia" panose="02040502050405020303" pitchFamily="18" charset="0"/>
              </a:rPr>
              <a:t>, je vhodnější gel či pěna. </a:t>
            </a:r>
            <a:endParaRPr lang="cs-CZ" sz="1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Když volbu produktu vezmu všeobecně, přípravky by neměly příliš vysušovat! Jak je poznat?  Neměly by jednoduše příliš pěnit, pokud pění jako např. šampon, znamená to, že obsahují hodně tenzidů, sulfátů a detergentů. Vhodné jsou ty, co ve spojení s vodou vytvoří pouze jemnou pěnivou, některé „mléčnou“ emulzi.</a:t>
            </a:r>
          </a:p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Po osušení pleti můžete ještě použít tonizační (nikoli micelární!!!)vodu.</a:t>
            </a:r>
          </a:p>
          <a:p>
            <a:pPr marL="0" indent="0">
              <a:buNone/>
            </a:pPr>
            <a:endParaRPr lang="cs-CZ" sz="1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000" dirty="0" smtClean="0">
                <a:latin typeface="Georgia" panose="02040502050405020303" pitchFamily="18" charset="0"/>
              </a:rPr>
              <a:t>Než </a:t>
            </a:r>
            <a:r>
              <a:rPr lang="cs-CZ" sz="1000" dirty="0" smtClean="0">
                <a:latin typeface="Georgia" panose="02040502050405020303" pitchFamily="18" charset="0"/>
              </a:rPr>
              <a:t>ulehnete, následuje nanesení vhodného séra, očního krému a pleťového krému. Samozřejmě záleží na každé pleti, co všechno potřebuje. </a:t>
            </a:r>
            <a:r>
              <a:rPr lang="cs-CZ" sz="1000" u="sng" dirty="0" smtClean="0">
                <a:latin typeface="Georgia" panose="02040502050405020303" pitchFamily="18" charset="0"/>
              </a:rPr>
              <a:t>S tím vám ráda poradím já</a:t>
            </a:r>
            <a:r>
              <a:rPr lang="cs-CZ" sz="1000" u="sng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cs-CZ" sz="1000" u="sng" dirty="0" smtClean="0">
                <a:latin typeface="Georgia" panose="02040502050405020303" pitchFamily="18" charset="0"/>
                <a:sym typeface="Wingdings" panose="05000000000000000000" pitchFamily="2" charset="2"/>
              </a:rPr>
              <a:t>:-)</a:t>
            </a:r>
            <a:endParaRPr lang="cs-CZ" sz="1000" u="sng" dirty="0">
              <a:latin typeface="Georgia" panose="02040502050405020303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57" y="4301551"/>
            <a:ext cx="1290270" cy="16255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925" y="4301552"/>
            <a:ext cx="1340812" cy="159501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39" y="1421558"/>
            <a:ext cx="1376683" cy="177160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313" y="1421558"/>
            <a:ext cx="1432045" cy="177160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761" y="4029063"/>
            <a:ext cx="1095466" cy="144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95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379</Words>
  <Application>Microsoft Office PowerPoint</Application>
  <PresentationFormat>Širokoúhlá obrazovka</PresentationFormat>
  <Paragraphs>35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Wingdings</vt:lpstr>
      <vt:lpstr>Motiv Office</vt:lpstr>
      <vt:lpstr>Čištění pleti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Čištění pleti</dc:title>
  <dc:creator>m.soukup@gastop-sro.cz</dc:creator>
  <cp:lastModifiedBy>m.soukup@gastop-sro.cz</cp:lastModifiedBy>
  <cp:revision>15</cp:revision>
  <dcterms:created xsi:type="dcterms:W3CDTF">2020-04-02T14:30:22Z</dcterms:created>
  <dcterms:modified xsi:type="dcterms:W3CDTF">2020-04-02T16:57:40Z</dcterms:modified>
</cp:coreProperties>
</file>